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5" userDrawn="1">
          <p15:clr>
            <a:srgbClr val="A4A3A4"/>
          </p15:clr>
        </p15:guide>
        <p15:guide id="2" pos="374" userDrawn="1">
          <p15:clr>
            <a:srgbClr val="A4A3A4"/>
          </p15:clr>
        </p15:guide>
        <p15:guide id="3" pos="64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5"/>
    <p:restoredTop sz="94694"/>
  </p:normalViewPr>
  <p:slideViewPr>
    <p:cSldViewPr snapToGrid="0" snapToObjects="1" showGuides="1">
      <p:cViewPr varScale="1">
        <p:scale>
          <a:sx n="56" d="100"/>
          <a:sy n="56" d="100"/>
        </p:scale>
        <p:origin x="3440" y="200"/>
      </p:cViewPr>
      <p:guideLst>
        <p:guide orient="horz" pos="725"/>
        <p:guide pos="374"/>
        <p:guide pos="64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9397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5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130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2958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623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824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326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750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6177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079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796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2C1B5-C6F5-0E44-B682-B48C060BFC2A}" type="datetimeFigureOut">
              <a:rPr lang="it-IT" smtClean="0"/>
              <a:t>04/09/20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62036-8879-E242-8A1A-7D594E7E01E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895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1EE1D2A-EE05-554E-8CC4-5780EFEA9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8262"/>
            <a:ext cx="10691813" cy="13623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B789F51-90AE-9847-8BF4-EDAAD351C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4" y="13458057"/>
            <a:ext cx="10549469" cy="944280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9709C84A-A62A-324C-ADE4-00C1633DD6F2}"/>
              </a:ext>
            </a:extLst>
          </p:cNvPr>
          <p:cNvSpPr/>
          <p:nvPr/>
        </p:nvSpPr>
        <p:spPr>
          <a:xfrm>
            <a:off x="-33868" y="4380523"/>
            <a:ext cx="10725681" cy="8470715"/>
          </a:xfrm>
          <a:prstGeom prst="rect">
            <a:avLst/>
          </a:prstGeom>
          <a:solidFill>
            <a:srgbClr val="94C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ED507E2B-6952-7240-A132-EBA933421C2C}"/>
              </a:ext>
            </a:extLst>
          </p:cNvPr>
          <p:cNvSpPr/>
          <p:nvPr/>
        </p:nvSpPr>
        <p:spPr>
          <a:xfrm>
            <a:off x="-33868" y="1654237"/>
            <a:ext cx="10793049" cy="4555111"/>
          </a:xfrm>
          <a:custGeom>
            <a:avLst/>
            <a:gdLst>
              <a:gd name="connsiteX0" fmla="*/ 6517 w 10759183"/>
              <a:gd name="connsiteY0" fmla="*/ 0 h 5452533"/>
              <a:gd name="connsiteX1" fmla="*/ 8303850 w 10759183"/>
              <a:gd name="connsiteY1" fmla="*/ 0 h 5452533"/>
              <a:gd name="connsiteX2" fmla="*/ 10725317 w 10759183"/>
              <a:gd name="connsiteY2" fmla="*/ 1117600 h 5452533"/>
              <a:gd name="connsiteX3" fmla="*/ 10759183 w 10759183"/>
              <a:gd name="connsiteY3" fmla="*/ 3386667 h 5452533"/>
              <a:gd name="connsiteX4" fmla="*/ 6517 w 10759183"/>
              <a:gd name="connsiteY4" fmla="*/ 5452533 h 5452533"/>
              <a:gd name="connsiteX5" fmla="*/ 6517 w 107591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74"/>
              <a:gd name="connsiteX1" fmla="*/ 8303850 w 10809983"/>
              <a:gd name="connsiteY1" fmla="*/ 0 h 5452574"/>
              <a:gd name="connsiteX2" fmla="*/ 10725317 w 10809983"/>
              <a:gd name="connsiteY2" fmla="*/ 1117600 h 5452574"/>
              <a:gd name="connsiteX3" fmla="*/ 10809983 w 10809983"/>
              <a:gd name="connsiteY3" fmla="*/ 4893734 h 5452574"/>
              <a:gd name="connsiteX4" fmla="*/ 6517 w 10809983"/>
              <a:gd name="connsiteY4" fmla="*/ 5452533 h 5452574"/>
              <a:gd name="connsiteX5" fmla="*/ 6517 w 10809983"/>
              <a:gd name="connsiteY5" fmla="*/ 0 h 5452574"/>
              <a:gd name="connsiteX0" fmla="*/ 6517 w 10809983"/>
              <a:gd name="connsiteY0" fmla="*/ 0 h 5452573"/>
              <a:gd name="connsiteX1" fmla="*/ 8303850 w 10809983"/>
              <a:gd name="connsiteY1" fmla="*/ 0 h 5452573"/>
              <a:gd name="connsiteX2" fmla="*/ 10725317 w 10809983"/>
              <a:gd name="connsiteY2" fmla="*/ 1117600 h 5452573"/>
              <a:gd name="connsiteX3" fmla="*/ 10809983 w 10809983"/>
              <a:gd name="connsiteY3" fmla="*/ 4893734 h 5452573"/>
              <a:gd name="connsiteX4" fmla="*/ 6517 w 10809983"/>
              <a:gd name="connsiteY4" fmla="*/ 5452533 h 5452573"/>
              <a:gd name="connsiteX5" fmla="*/ 6517 w 10809983"/>
              <a:gd name="connsiteY5" fmla="*/ 0 h 5452573"/>
              <a:gd name="connsiteX0" fmla="*/ 2018 w 10805484"/>
              <a:gd name="connsiteY0" fmla="*/ 0 h 4893734"/>
              <a:gd name="connsiteX1" fmla="*/ 8299351 w 10805484"/>
              <a:gd name="connsiteY1" fmla="*/ 0 h 4893734"/>
              <a:gd name="connsiteX2" fmla="*/ 10720818 w 10805484"/>
              <a:gd name="connsiteY2" fmla="*/ 1117600 h 4893734"/>
              <a:gd name="connsiteX3" fmla="*/ 10805484 w 10805484"/>
              <a:gd name="connsiteY3" fmla="*/ 4893734 h 4893734"/>
              <a:gd name="connsiteX4" fmla="*/ 35885 w 10805484"/>
              <a:gd name="connsiteY4" fmla="*/ 4436533 h 4893734"/>
              <a:gd name="connsiteX5" fmla="*/ 2018 w 10805484"/>
              <a:gd name="connsiteY5" fmla="*/ 0 h 4893734"/>
              <a:gd name="connsiteX0" fmla="*/ 2018 w 10788550"/>
              <a:gd name="connsiteY0" fmla="*/ 0 h 4436568"/>
              <a:gd name="connsiteX1" fmla="*/ 8299351 w 10788550"/>
              <a:gd name="connsiteY1" fmla="*/ 0 h 4436568"/>
              <a:gd name="connsiteX2" fmla="*/ 10720818 w 10788550"/>
              <a:gd name="connsiteY2" fmla="*/ 1117600 h 4436568"/>
              <a:gd name="connsiteX3" fmla="*/ 10788550 w 10788550"/>
              <a:gd name="connsiteY3" fmla="*/ 3793068 h 4436568"/>
              <a:gd name="connsiteX4" fmla="*/ 35885 w 10788550"/>
              <a:gd name="connsiteY4" fmla="*/ 4436533 h 4436568"/>
              <a:gd name="connsiteX5" fmla="*/ 2018 w 10788550"/>
              <a:gd name="connsiteY5" fmla="*/ 0 h 4436568"/>
              <a:gd name="connsiteX0" fmla="*/ 2018 w 10788550"/>
              <a:gd name="connsiteY0" fmla="*/ 0 h 4436592"/>
              <a:gd name="connsiteX1" fmla="*/ 8299351 w 10788550"/>
              <a:gd name="connsiteY1" fmla="*/ 0 h 4436592"/>
              <a:gd name="connsiteX2" fmla="*/ 10720818 w 10788550"/>
              <a:gd name="connsiteY2" fmla="*/ 1117600 h 4436592"/>
              <a:gd name="connsiteX3" fmla="*/ 10788550 w 10788550"/>
              <a:gd name="connsiteY3" fmla="*/ 4064001 h 4436592"/>
              <a:gd name="connsiteX4" fmla="*/ 35885 w 10788550"/>
              <a:gd name="connsiteY4" fmla="*/ 4436533 h 4436592"/>
              <a:gd name="connsiteX5" fmla="*/ 2018 w 10788550"/>
              <a:gd name="connsiteY5" fmla="*/ 0 h 4436592"/>
              <a:gd name="connsiteX0" fmla="*/ 6517 w 10793049"/>
              <a:gd name="connsiteY0" fmla="*/ 0 h 4555111"/>
              <a:gd name="connsiteX1" fmla="*/ 8303850 w 10793049"/>
              <a:gd name="connsiteY1" fmla="*/ 0 h 4555111"/>
              <a:gd name="connsiteX2" fmla="*/ 10725317 w 10793049"/>
              <a:gd name="connsiteY2" fmla="*/ 1117600 h 4555111"/>
              <a:gd name="connsiteX3" fmla="*/ 10793049 w 10793049"/>
              <a:gd name="connsiteY3" fmla="*/ 4064001 h 4555111"/>
              <a:gd name="connsiteX4" fmla="*/ 6518 w 10793049"/>
              <a:gd name="connsiteY4" fmla="*/ 4555066 h 4555111"/>
              <a:gd name="connsiteX5" fmla="*/ 6517 w 10793049"/>
              <a:gd name="connsiteY5" fmla="*/ 0 h 455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93049" h="4555111">
                <a:moveTo>
                  <a:pt x="6517" y="0"/>
                </a:moveTo>
                <a:lnTo>
                  <a:pt x="8303850" y="0"/>
                </a:lnTo>
                <a:lnTo>
                  <a:pt x="10725317" y="1117600"/>
                </a:lnTo>
                <a:lnTo>
                  <a:pt x="10793049" y="4064001"/>
                </a:lnTo>
                <a:cubicBezTo>
                  <a:pt x="10764827" y="4041423"/>
                  <a:pt x="873" y="4560711"/>
                  <a:pt x="6518" y="4555066"/>
                </a:cubicBezTo>
                <a:cubicBezTo>
                  <a:pt x="873" y="2748844"/>
                  <a:pt x="-4772" y="1840089"/>
                  <a:pt x="6517" y="0"/>
                </a:cubicBezTo>
                <a:close/>
              </a:path>
            </a:pathLst>
          </a:custGeom>
          <a:blipFill>
            <a:blip r:embed="rId4">
              <a:alphaModFix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38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5A75416F-C1BE-604E-8A3F-55729C6A98F6}"/>
              </a:ext>
            </a:extLst>
          </p:cNvPr>
          <p:cNvSpPr txBox="1"/>
          <p:nvPr/>
        </p:nvSpPr>
        <p:spPr>
          <a:xfrm>
            <a:off x="624944" y="14427200"/>
            <a:ext cx="9581093" cy="53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www.cleanstone.eu</a:t>
            </a:r>
            <a:r>
              <a:rPr lang="it-IT" sz="2800" dirty="0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#</a:t>
            </a:r>
            <a:r>
              <a:rPr lang="it-IT" sz="2800" dirty="0" err="1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Cleanstoneproject</a:t>
            </a:r>
            <a:endParaRPr lang="it-IT" sz="2800" dirty="0">
              <a:solidFill>
                <a:srgbClr val="94C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8B44F42-1D78-874B-A336-AD9473C3A0FB}"/>
              </a:ext>
            </a:extLst>
          </p:cNvPr>
          <p:cNvSpPr txBox="1"/>
          <p:nvPr/>
        </p:nvSpPr>
        <p:spPr>
          <a:xfrm>
            <a:off x="2898857" y="13313331"/>
            <a:ext cx="4910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 di progetto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19A38ECB-1CD3-D94B-9DED-EF0EFE4CFF65}"/>
              </a:ext>
            </a:extLst>
          </p:cNvPr>
          <p:cNvSpPr txBox="1"/>
          <p:nvPr/>
        </p:nvSpPr>
        <p:spPr>
          <a:xfrm>
            <a:off x="593725" y="6609466"/>
            <a:ext cx="5536142" cy="56630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dellaut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sinienimus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endelle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stioruptate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onsenditis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videbit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empercid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omnimpo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recuptiam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nullic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tessimint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eicient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eaquo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ommolupis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quid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explaborrunt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elia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imincidunt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prehent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velignimusa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doluptassit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Xereressimet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solesti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onesequis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rehendi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acculparia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coreius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simolupture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molorepelent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utempore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ulpa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vitassit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imosti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et es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derciiscium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utaturias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hilibeatiam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hillamus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eossimus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cupicatem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necaborae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nos ex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volenia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essinimodi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reste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ommolor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exerchilla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volorroritin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voluptiame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essinimodi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reste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ommolor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exerchilla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volorroritin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voluptiame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1227B00-8ADB-1B4D-936E-E63FE6CCE553}"/>
              </a:ext>
            </a:extLst>
          </p:cNvPr>
          <p:cNvSpPr txBox="1"/>
          <p:nvPr/>
        </p:nvSpPr>
        <p:spPr>
          <a:xfrm>
            <a:off x="7244823" y="6687026"/>
            <a:ext cx="2992434" cy="5064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dellaut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sinienimus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endelle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stioruptate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onsenditis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videbit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empercid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omnimpo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recuptiam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nullic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tessimint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eicient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eaquo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ommolupis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quid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explaborrunt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</a:t>
            </a:r>
          </a:p>
        </p:txBody>
      </p:sp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5CCF57B1-9F05-D34E-A6E3-F31FD5207AE1}"/>
              </a:ext>
            </a:extLst>
          </p:cNvPr>
          <p:cNvCxnSpPr>
            <a:cxnSpLocks/>
          </p:cNvCxnSpPr>
          <p:nvPr/>
        </p:nvCxnSpPr>
        <p:spPr>
          <a:xfrm>
            <a:off x="6790267" y="6609466"/>
            <a:ext cx="0" cy="54903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208E9BE-EDB0-0940-91A4-CC927EDA6910}"/>
              </a:ext>
            </a:extLst>
          </p:cNvPr>
          <p:cNvSpPr txBox="1"/>
          <p:nvPr/>
        </p:nvSpPr>
        <p:spPr>
          <a:xfrm>
            <a:off x="593724" y="2702915"/>
            <a:ext cx="9612313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4B91D43-50C6-1441-81D2-719033F37379}"/>
              </a:ext>
            </a:extLst>
          </p:cNvPr>
          <p:cNvSpPr txBox="1"/>
          <p:nvPr/>
        </p:nvSpPr>
        <p:spPr>
          <a:xfrm>
            <a:off x="624944" y="4204006"/>
            <a:ext cx="96123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Padova, Palazzo della Ragione</a:t>
            </a:r>
          </a:p>
          <a:p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Giovedì 24 luglio 2020 | ore 17.00</a:t>
            </a:r>
          </a:p>
        </p:txBody>
      </p:sp>
    </p:spTree>
    <p:extLst>
      <p:ext uri="{BB962C8B-B14F-4D97-AF65-F5344CB8AC3E}">
        <p14:creationId xmlns:p14="http://schemas.microsoft.com/office/powerpoint/2010/main" val="2154626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1EE1D2A-EE05-554E-8CC4-5780EFEA9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5002"/>
            <a:ext cx="10691813" cy="13623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B789F51-90AE-9847-8BF4-EDAAD351C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4" y="13458057"/>
            <a:ext cx="10549469" cy="944280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9709C84A-A62A-324C-ADE4-00C1633DD6F2}"/>
              </a:ext>
            </a:extLst>
          </p:cNvPr>
          <p:cNvSpPr/>
          <p:nvPr/>
        </p:nvSpPr>
        <p:spPr>
          <a:xfrm>
            <a:off x="-33868" y="4380523"/>
            <a:ext cx="10725681" cy="8470715"/>
          </a:xfrm>
          <a:prstGeom prst="rect">
            <a:avLst/>
          </a:prstGeom>
          <a:solidFill>
            <a:srgbClr val="94C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ED507E2B-6952-7240-A132-EBA933421C2C}"/>
              </a:ext>
            </a:extLst>
          </p:cNvPr>
          <p:cNvSpPr/>
          <p:nvPr/>
        </p:nvSpPr>
        <p:spPr>
          <a:xfrm>
            <a:off x="-33868" y="1654237"/>
            <a:ext cx="10793049" cy="4555111"/>
          </a:xfrm>
          <a:custGeom>
            <a:avLst/>
            <a:gdLst>
              <a:gd name="connsiteX0" fmla="*/ 6517 w 10759183"/>
              <a:gd name="connsiteY0" fmla="*/ 0 h 5452533"/>
              <a:gd name="connsiteX1" fmla="*/ 8303850 w 10759183"/>
              <a:gd name="connsiteY1" fmla="*/ 0 h 5452533"/>
              <a:gd name="connsiteX2" fmla="*/ 10725317 w 10759183"/>
              <a:gd name="connsiteY2" fmla="*/ 1117600 h 5452533"/>
              <a:gd name="connsiteX3" fmla="*/ 10759183 w 10759183"/>
              <a:gd name="connsiteY3" fmla="*/ 3386667 h 5452533"/>
              <a:gd name="connsiteX4" fmla="*/ 6517 w 10759183"/>
              <a:gd name="connsiteY4" fmla="*/ 5452533 h 5452533"/>
              <a:gd name="connsiteX5" fmla="*/ 6517 w 107591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74"/>
              <a:gd name="connsiteX1" fmla="*/ 8303850 w 10809983"/>
              <a:gd name="connsiteY1" fmla="*/ 0 h 5452574"/>
              <a:gd name="connsiteX2" fmla="*/ 10725317 w 10809983"/>
              <a:gd name="connsiteY2" fmla="*/ 1117600 h 5452574"/>
              <a:gd name="connsiteX3" fmla="*/ 10809983 w 10809983"/>
              <a:gd name="connsiteY3" fmla="*/ 4893734 h 5452574"/>
              <a:gd name="connsiteX4" fmla="*/ 6517 w 10809983"/>
              <a:gd name="connsiteY4" fmla="*/ 5452533 h 5452574"/>
              <a:gd name="connsiteX5" fmla="*/ 6517 w 10809983"/>
              <a:gd name="connsiteY5" fmla="*/ 0 h 5452574"/>
              <a:gd name="connsiteX0" fmla="*/ 6517 w 10809983"/>
              <a:gd name="connsiteY0" fmla="*/ 0 h 5452573"/>
              <a:gd name="connsiteX1" fmla="*/ 8303850 w 10809983"/>
              <a:gd name="connsiteY1" fmla="*/ 0 h 5452573"/>
              <a:gd name="connsiteX2" fmla="*/ 10725317 w 10809983"/>
              <a:gd name="connsiteY2" fmla="*/ 1117600 h 5452573"/>
              <a:gd name="connsiteX3" fmla="*/ 10809983 w 10809983"/>
              <a:gd name="connsiteY3" fmla="*/ 4893734 h 5452573"/>
              <a:gd name="connsiteX4" fmla="*/ 6517 w 10809983"/>
              <a:gd name="connsiteY4" fmla="*/ 5452533 h 5452573"/>
              <a:gd name="connsiteX5" fmla="*/ 6517 w 10809983"/>
              <a:gd name="connsiteY5" fmla="*/ 0 h 5452573"/>
              <a:gd name="connsiteX0" fmla="*/ 2018 w 10805484"/>
              <a:gd name="connsiteY0" fmla="*/ 0 h 4893734"/>
              <a:gd name="connsiteX1" fmla="*/ 8299351 w 10805484"/>
              <a:gd name="connsiteY1" fmla="*/ 0 h 4893734"/>
              <a:gd name="connsiteX2" fmla="*/ 10720818 w 10805484"/>
              <a:gd name="connsiteY2" fmla="*/ 1117600 h 4893734"/>
              <a:gd name="connsiteX3" fmla="*/ 10805484 w 10805484"/>
              <a:gd name="connsiteY3" fmla="*/ 4893734 h 4893734"/>
              <a:gd name="connsiteX4" fmla="*/ 35885 w 10805484"/>
              <a:gd name="connsiteY4" fmla="*/ 4436533 h 4893734"/>
              <a:gd name="connsiteX5" fmla="*/ 2018 w 10805484"/>
              <a:gd name="connsiteY5" fmla="*/ 0 h 4893734"/>
              <a:gd name="connsiteX0" fmla="*/ 2018 w 10788550"/>
              <a:gd name="connsiteY0" fmla="*/ 0 h 4436568"/>
              <a:gd name="connsiteX1" fmla="*/ 8299351 w 10788550"/>
              <a:gd name="connsiteY1" fmla="*/ 0 h 4436568"/>
              <a:gd name="connsiteX2" fmla="*/ 10720818 w 10788550"/>
              <a:gd name="connsiteY2" fmla="*/ 1117600 h 4436568"/>
              <a:gd name="connsiteX3" fmla="*/ 10788550 w 10788550"/>
              <a:gd name="connsiteY3" fmla="*/ 3793068 h 4436568"/>
              <a:gd name="connsiteX4" fmla="*/ 35885 w 10788550"/>
              <a:gd name="connsiteY4" fmla="*/ 4436533 h 4436568"/>
              <a:gd name="connsiteX5" fmla="*/ 2018 w 10788550"/>
              <a:gd name="connsiteY5" fmla="*/ 0 h 4436568"/>
              <a:gd name="connsiteX0" fmla="*/ 2018 w 10788550"/>
              <a:gd name="connsiteY0" fmla="*/ 0 h 4436592"/>
              <a:gd name="connsiteX1" fmla="*/ 8299351 w 10788550"/>
              <a:gd name="connsiteY1" fmla="*/ 0 h 4436592"/>
              <a:gd name="connsiteX2" fmla="*/ 10720818 w 10788550"/>
              <a:gd name="connsiteY2" fmla="*/ 1117600 h 4436592"/>
              <a:gd name="connsiteX3" fmla="*/ 10788550 w 10788550"/>
              <a:gd name="connsiteY3" fmla="*/ 4064001 h 4436592"/>
              <a:gd name="connsiteX4" fmla="*/ 35885 w 10788550"/>
              <a:gd name="connsiteY4" fmla="*/ 4436533 h 4436592"/>
              <a:gd name="connsiteX5" fmla="*/ 2018 w 10788550"/>
              <a:gd name="connsiteY5" fmla="*/ 0 h 4436592"/>
              <a:gd name="connsiteX0" fmla="*/ 6517 w 10793049"/>
              <a:gd name="connsiteY0" fmla="*/ 0 h 4555111"/>
              <a:gd name="connsiteX1" fmla="*/ 8303850 w 10793049"/>
              <a:gd name="connsiteY1" fmla="*/ 0 h 4555111"/>
              <a:gd name="connsiteX2" fmla="*/ 10725317 w 10793049"/>
              <a:gd name="connsiteY2" fmla="*/ 1117600 h 4555111"/>
              <a:gd name="connsiteX3" fmla="*/ 10793049 w 10793049"/>
              <a:gd name="connsiteY3" fmla="*/ 4064001 h 4555111"/>
              <a:gd name="connsiteX4" fmla="*/ 6518 w 10793049"/>
              <a:gd name="connsiteY4" fmla="*/ 4555066 h 4555111"/>
              <a:gd name="connsiteX5" fmla="*/ 6517 w 10793049"/>
              <a:gd name="connsiteY5" fmla="*/ 0 h 455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93049" h="4555111">
                <a:moveTo>
                  <a:pt x="6517" y="0"/>
                </a:moveTo>
                <a:lnTo>
                  <a:pt x="8303850" y="0"/>
                </a:lnTo>
                <a:lnTo>
                  <a:pt x="10725317" y="1117600"/>
                </a:lnTo>
                <a:lnTo>
                  <a:pt x="10793049" y="4064001"/>
                </a:lnTo>
                <a:cubicBezTo>
                  <a:pt x="10764827" y="4041423"/>
                  <a:pt x="873" y="4560711"/>
                  <a:pt x="6518" y="4555066"/>
                </a:cubicBezTo>
                <a:cubicBezTo>
                  <a:pt x="873" y="2748844"/>
                  <a:pt x="-4772" y="1840089"/>
                  <a:pt x="6517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8B44F42-1D78-874B-A336-AD9473C3A0FB}"/>
              </a:ext>
            </a:extLst>
          </p:cNvPr>
          <p:cNvSpPr txBox="1"/>
          <p:nvPr/>
        </p:nvSpPr>
        <p:spPr>
          <a:xfrm>
            <a:off x="2898857" y="13313331"/>
            <a:ext cx="4910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 di progetto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19A38ECB-1CD3-D94B-9DED-EF0EFE4CFF65}"/>
              </a:ext>
            </a:extLst>
          </p:cNvPr>
          <p:cNvSpPr txBox="1"/>
          <p:nvPr/>
        </p:nvSpPr>
        <p:spPr>
          <a:xfrm>
            <a:off x="624938" y="6901347"/>
            <a:ext cx="9612307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dellaut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sinienimus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endelle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stioruptate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onsenditis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videbit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empercid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omnimpo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recuptiam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nullic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tessimint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eicient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eaquo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ommolupis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quid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explaborrunt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elia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imincidunt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prehent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velignimusa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doluptassit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Xereressimet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solesti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onesequis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rehendi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acculparia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coreius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simolupture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molorepelent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utempore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ulpa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vitassit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imosti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et es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derciiscium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utaturias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hilibeatiam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hillamus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eossimus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cupicatem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necaborae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nos ex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volenia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essinimodi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reste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ommolor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exerchilla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volorroritin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voluptiame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1227B00-8ADB-1B4D-936E-E63FE6CCE553}"/>
              </a:ext>
            </a:extLst>
          </p:cNvPr>
          <p:cNvSpPr txBox="1"/>
          <p:nvPr/>
        </p:nvSpPr>
        <p:spPr>
          <a:xfrm>
            <a:off x="593724" y="10839808"/>
            <a:ext cx="964353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dellaut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sinienimus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endelle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stioruptate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onsenditis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videbit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empercid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omnimpo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recuptiam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nullic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tessimint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eicient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eaquo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ommolupis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quid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explaborrunt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</a:t>
            </a:r>
          </a:p>
        </p:txBody>
      </p:sp>
      <p:cxnSp>
        <p:nvCxnSpPr>
          <p:cNvPr id="22" name="Connettore 1 21">
            <a:extLst>
              <a:ext uri="{FF2B5EF4-FFF2-40B4-BE49-F238E27FC236}">
                <a16:creationId xmlns:a16="http://schemas.microsoft.com/office/drawing/2014/main" id="{5CCF57B1-9F05-D34E-A6E3-F31FD5207AE1}"/>
              </a:ext>
            </a:extLst>
          </p:cNvPr>
          <p:cNvCxnSpPr>
            <a:cxnSpLocks/>
          </p:cNvCxnSpPr>
          <p:nvPr/>
        </p:nvCxnSpPr>
        <p:spPr>
          <a:xfrm>
            <a:off x="624945" y="10377714"/>
            <a:ext cx="95810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208E9BE-EDB0-0940-91A4-CC927EDA6910}"/>
              </a:ext>
            </a:extLst>
          </p:cNvPr>
          <p:cNvSpPr txBox="1"/>
          <p:nvPr/>
        </p:nvSpPr>
        <p:spPr>
          <a:xfrm>
            <a:off x="593725" y="2702915"/>
            <a:ext cx="9612313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4B91D43-50C6-1441-81D2-719033F37379}"/>
              </a:ext>
            </a:extLst>
          </p:cNvPr>
          <p:cNvSpPr txBox="1"/>
          <p:nvPr/>
        </p:nvSpPr>
        <p:spPr>
          <a:xfrm>
            <a:off x="624945" y="4204006"/>
            <a:ext cx="96123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Padova, Palazzo della Ragione</a:t>
            </a:r>
          </a:p>
          <a:p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Giovedì 24 luglio 2020 | ore 17.00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BD1D54A-CCD7-0F45-A32E-179756FBA669}"/>
              </a:ext>
            </a:extLst>
          </p:cNvPr>
          <p:cNvSpPr txBox="1"/>
          <p:nvPr/>
        </p:nvSpPr>
        <p:spPr>
          <a:xfrm>
            <a:off x="624944" y="14427200"/>
            <a:ext cx="9581093" cy="53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www.cleanstone.eu</a:t>
            </a:r>
            <a:r>
              <a:rPr lang="it-IT" sz="2800" dirty="0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#</a:t>
            </a:r>
            <a:r>
              <a:rPr lang="it-IT" sz="2800" dirty="0" err="1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Cleanstoneproject</a:t>
            </a:r>
            <a:endParaRPr lang="it-IT" sz="2800" dirty="0">
              <a:solidFill>
                <a:srgbClr val="94C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150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1EE1D2A-EE05-554E-8CC4-5780EFEA9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691813" cy="13623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B789F51-90AE-9847-8BF4-EDAAD351C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04" y="13458057"/>
            <a:ext cx="10549469" cy="944280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9709C84A-A62A-324C-ADE4-00C1633DD6F2}"/>
              </a:ext>
            </a:extLst>
          </p:cNvPr>
          <p:cNvSpPr/>
          <p:nvPr/>
        </p:nvSpPr>
        <p:spPr>
          <a:xfrm>
            <a:off x="-33868" y="4380523"/>
            <a:ext cx="10725681" cy="8470715"/>
          </a:xfrm>
          <a:prstGeom prst="rect">
            <a:avLst/>
          </a:prstGeom>
          <a:solidFill>
            <a:srgbClr val="94C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igura a mano libera 10">
            <a:extLst>
              <a:ext uri="{FF2B5EF4-FFF2-40B4-BE49-F238E27FC236}">
                <a16:creationId xmlns:a16="http://schemas.microsoft.com/office/drawing/2014/main" id="{ED507E2B-6952-7240-A132-EBA933421C2C}"/>
              </a:ext>
            </a:extLst>
          </p:cNvPr>
          <p:cNvSpPr/>
          <p:nvPr/>
        </p:nvSpPr>
        <p:spPr>
          <a:xfrm>
            <a:off x="-33868" y="1654237"/>
            <a:ext cx="10793049" cy="4555111"/>
          </a:xfrm>
          <a:custGeom>
            <a:avLst/>
            <a:gdLst>
              <a:gd name="connsiteX0" fmla="*/ 6517 w 10759183"/>
              <a:gd name="connsiteY0" fmla="*/ 0 h 5452533"/>
              <a:gd name="connsiteX1" fmla="*/ 8303850 w 10759183"/>
              <a:gd name="connsiteY1" fmla="*/ 0 h 5452533"/>
              <a:gd name="connsiteX2" fmla="*/ 10725317 w 10759183"/>
              <a:gd name="connsiteY2" fmla="*/ 1117600 h 5452533"/>
              <a:gd name="connsiteX3" fmla="*/ 10759183 w 10759183"/>
              <a:gd name="connsiteY3" fmla="*/ 3386667 h 5452533"/>
              <a:gd name="connsiteX4" fmla="*/ 6517 w 10759183"/>
              <a:gd name="connsiteY4" fmla="*/ 5452533 h 5452533"/>
              <a:gd name="connsiteX5" fmla="*/ 6517 w 107591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33"/>
              <a:gd name="connsiteX1" fmla="*/ 8303850 w 10809983"/>
              <a:gd name="connsiteY1" fmla="*/ 0 h 5452533"/>
              <a:gd name="connsiteX2" fmla="*/ 10725317 w 10809983"/>
              <a:gd name="connsiteY2" fmla="*/ 1117600 h 5452533"/>
              <a:gd name="connsiteX3" fmla="*/ 10809983 w 10809983"/>
              <a:gd name="connsiteY3" fmla="*/ 4893734 h 5452533"/>
              <a:gd name="connsiteX4" fmla="*/ 6517 w 10809983"/>
              <a:gd name="connsiteY4" fmla="*/ 5452533 h 5452533"/>
              <a:gd name="connsiteX5" fmla="*/ 6517 w 10809983"/>
              <a:gd name="connsiteY5" fmla="*/ 0 h 5452533"/>
              <a:gd name="connsiteX0" fmla="*/ 6517 w 10809983"/>
              <a:gd name="connsiteY0" fmla="*/ 0 h 5452574"/>
              <a:gd name="connsiteX1" fmla="*/ 8303850 w 10809983"/>
              <a:gd name="connsiteY1" fmla="*/ 0 h 5452574"/>
              <a:gd name="connsiteX2" fmla="*/ 10725317 w 10809983"/>
              <a:gd name="connsiteY2" fmla="*/ 1117600 h 5452574"/>
              <a:gd name="connsiteX3" fmla="*/ 10809983 w 10809983"/>
              <a:gd name="connsiteY3" fmla="*/ 4893734 h 5452574"/>
              <a:gd name="connsiteX4" fmla="*/ 6517 w 10809983"/>
              <a:gd name="connsiteY4" fmla="*/ 5452533 h 5452574"/>
              <a:gd name="connsiteX5" fmla="*/ 6517 w 10809983"/>
              <a:gd name="connsiteY5" fmla="*/ 0 h 5452574"/>
              <a:gd name="connsiteX0" fmla="*/ 6517 w 10809983"/>
              <a:gd name="connsiteY0" fmla="*/ 0 h 5452573"/>
              <a:gd name="connsiteX1" fmla="*/ 8303850 w 10809983"/>
              <a:gd name="connsiteY1" fmla="*/ 0 h 5452573"/>
              <a:gd name="connsiteX2" fmla="*/ 10725317 w 10809983"/>
              <a:gd name="connsiteY2" fmla="*/ 1117600 h 5452573"/>
              <a:gd name="connsiteX3" fmla="*/ 10809983 w 10809983"/>
              <a:gd name="connsiteY3" fmla="*/ 4893734 h 5452573"/>
              <a:gd name="connsiteX4" fmla="*/ 6517 w 10809983"/>
              <a:gd name="connsiteY4" fmla="*/ 5452533 h 5452573"/>
              <a:gd name="connsiteX5" fmla="*/ 6517 w 10809983"/>
              <a:gd name="connsiteY5" fmla="*/ 0 h 5452573"/>
              <a:gd name="connsiteX0" fmla="*/ 2018 w 10805484"/>
              <a:gd name="connsiteY0" fmla="*/ 0 h 4893734"/>
              <a:gd name="connsiteX1" fmla="*/ 8299351 w 10805484"/>
              <a:gd name="connsiteY1" fmla="*/ 0 h 4893734"/>
              <a:gd name="connsiteX2" fmla="*/ 10720818 w 10805484"/>
              <a:gd name="connsiteY2" fmla="*/ 1117600 h 4893734"/>
              <a:gd name="connsiteX3" fmla="*/ 10805484 w 10805484"/>
              <a:gd name="connsiteY3" fmla="*/ 4893734 h 4893734"/>
              <a:gd name="connsiteX4" fmla="*/ 35885 w 10805484"/>
              <a:gd name="connsiteY4" fmla="*/ 4436533 h 4893734"/>
              <a:gd name="connsiteX5" fmla="*/ 2018 w 10805484"/>
              <a:gd name="connsiteY5" fmla="*/ 0 h 4893734"/>
              <a:gd name="connsiteX0" fmla="*/ 2018 w 10788550"/>
              <a:gd name="connsiteY0" fmla="*/ 0 h 4436568"/>
              <a:gd name="connsiteX1" fmla="*/ 8299351 w 10788550"/>
              <a:gd name="connsiteY1" fmla="*/ 0 h 4436568"/>
              <a:gd name="connsiteX2" fmla="*/ 10720818 w 10788550"/>
              <a:gd name="connsiteY2" fmla="*/ 1117600 h 4436568"/>
              <a:gd name="connsiteX3" fmla="*/ 10788550 w 10788550"/>
              <a:gd name="connsiteY3" fmla="*/ 3793068 h 4436568"/>
              <a:gd name="connsiteX4" fmla="*/ 35885 w 10788550"/>
              <a:gd name="connsiteY4" fmla="*/ 4436533 h 4436568"/>
              <a:gd name="connsiteX5" fmla="*/ 2018 w 10788550"/>
              <a:gd name="connsiteY5" fmla="*/ 0 h 4436568"/>
              <a:gd name="connsiteX0" fmla="*/ 2018 w 10788550"/>
              <a:gd name="connsiteY0" fmla="*/ 0 h 4436592"/>
              <a:gd name="connsiteX1" fmla="*/ 8299351 w 10788550"/>
              <a:gd name="connsiteY1" fmla="*/ 0 h 4436592"/>
              <a:gd name="connsiteX2" fmla="*/ 10720818 w 10788550"/>
              <a:gd name="connsiteY2" fmla="*/ 1117600 h 4436592"/>
              <a:gd name="connsiteX3" fmla="*/ 10788550 w 10788550"/>
              <a:gd name="connsiteY3" fmla="*/ 4064001 h 4436592"/>
              <a:gd name="connsiteX4" fmla="*/ 35885 w 10788550"/>
              <a:gd name="connsiteY4" fmla="*/ 4436533 h 4436592"/>
              <a:gd name="connsiteX5" fmla="*/ 2018 w 10788550"/>
              <a:gd name="connsiteY5" fmla="*/ 0 h 4436592"/>
              <a:gd name="connsiteX0" fmla="*/ 6517 w 10793049"/>
              <a:gd name="connsiteY0" fmla="*/ 0 h 4555111"/>
              <a:gd name="connsiteX1" fmla="*/ 8303850 w 10793049"/>
              <a:gd name="connsiteY1" fmla="*/ 0 h 4555111"/>
              <a:gd name="connsiteX2" fmla="*/ 10725317 w 10793049"/>
              <a:gd name="connsiteY2" fmla="*/ 1117600 h 4555111"/>
              <a:gd name="connsiteX3" fmla="*/ 10793049 w 10793049"/>
              <a:gd name="connsiteY3" fmla="*/ 4064001 h 4555111"/>
              <a:gd name="connsiteX4" fmla="*/ 6518 w 10793049"/>
              <a:gd name="connsiteY4" fmla="*/ 4555066 h 4555111"/>
              <a:gd name="connsiteX5" fmla="*/ 6517 w 10793049"/>
              <a:gd name="connsiteY5" fmla="*/ 0 h 455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93049" h="4555111">
                <a:moveTo>
                  <a:pt x="6517" y="0"/>
                </a:moveTo>
                <a:lnTo>
                  <a:pt x="8303850" y="0"/>
                </a:lnTo>
                <a:lnTo>
                  <a:pt x="10725317" y="1117600"/>
                </a:lnTo>
                <a:lnTo>
                  <a:pt x="10793049" y="4064001"/>
                </a:lnTo>
                <a:cubicBezTo>
                  <a:pt x="10764827" y="4041423"/>
                  <a:pt x="873" y="4560711"/>
                  <a:pt x="6518" y="4555066"/>
                </a:cubicBezTo>
                <a:cubicBezTo>
                  <a:pt x="873" y="2748844"/>
                  <a:pt x="-4772" y="1840089"/>
                  <a:pt x="6517" y="0"/>
                </a:cubicBez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8B44F42-1D78-874B-A336-AD9473C3A0FB}"/>
              </a:ext>
            </a:extLst>
          </p:cNvPr>
          <p:cNvSpPr txBox="1"/>
          <p:nvPr/>
        </p:nvSpPr>
        <p:spPr>
          <a:xfrm>
            <a:off x="2898857" y="13313331"/>
            <a:ext cx="4910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 di progetto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208E9BE-EDB0-0940-91A4-CC927EDA6910}"/>
              </a:ext>
            </a:extLst>
          </p:cNvPr>
          <p:cNvSpPr txBox="1"/>
          <p:nvPr/>
        </p:nvSpPr>
        <p:spPr>
          <a:xfrm>
            <a:off x="593725" y="2702915"/>
            <a:ext cx="9612313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4B91D43-50C6-1441-81D2-719033F37379}"/>
              </a:ext>
            </a:extLst>
          </p:cNvPr>
          <p:cNvSpPr txBox="1"/>
          <p:nvPr/>
        </p:nvSpPr>
        <p:spPr>
          <a:xfrm>
            <a:off x="624945" y="4204006"/>
            <a:ext cx="96123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Padova, Palazzo della Ragione</a:t>
            </a:r>
          </a:p>
          <a:p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Giovedì 24 luglio 2020 | ore 17.00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2B1D603-D2A7-294C-82C2-A9359C83193C}"/>
              </a:ext>
            </a:extLst>
          </p:cNvPr>
          <p:cNvSpPr txBox="1"/>
          <p:nvPr/>
        </p:nvSpPr>
        <p:spPr>
          <a:xfrm>
            <a:off x="593725" y="6609466"/>
            <a:ext cx="5536142" cy="5958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maximin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dellaut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sinienimus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endelle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stioruptate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onsenditis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videbit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empercid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omnimpo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recuptiam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nullic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tessimint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eicient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apid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eaquo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ommolupis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poribus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quid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explaborrunt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elia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imincidunt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prehent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velignimusa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doluptassit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Xereressimet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solesti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onesequis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rehendi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acculparia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coreius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simolupture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molorepelent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utempore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ulpa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vitassit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imosti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et es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lab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derciiscium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utaturias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hilibeatiam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hillamus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eossimus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cupicatem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necaborae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nos ex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volenia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nulparum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verro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essinimodi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corrore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reste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ommolor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eperio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exerchilla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volorroritin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apiet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voluptiame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id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</a:t>
            </a:r>
            <a:endParaRPr lang="it-IT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79EB11F-18DD-524D-AF91-092BA0A033A4}"/>
              </a:ext>
            </a:extLst>
          </p:cNvPr>
          <p:cNvSpPr txBox="1"/>
          <p:nvPr/>
        </p:nvSpPr>
        <p:spPr>
          <a:xfrm>
            <a:off x="7244823" y="6687026"/>
            <a:ext cx="2992434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</a:t>
            </a:r>
          </a:p>
        </p:txBody>
      </p:sp>
      <p:cxnSp>
        <p:nvCxnSpPr>
          <p:cNvPr id="19" name="Connettore 1 18">
            <a:extLst>
              <a:ext uri="{FF2B5EF4-FFF2-40B4-BE49-F238E27FC236}">
                <a16:creationId xmlns:a16="http://schemas.microsoft.com/office/drawing/2014/main" id="{705C2610-F5C9-134D-AD66-6F573B38BAA6}"/>
              </a:ext>
            </a:extLst>
          </p:cNvPr>
          <p:cNvCxnSpPr>
            <a:cxnSpLocks/>
          </p:cNvCxnSpPr>
          <p:nvPr/>
        </p:nvCxnSpPr>
        <p:spPr>
          <a:xfrm>
            <a:off x="6790267" y="6609466"/>
            <a:ext cx="0" cy="561104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804C0860-232C-1345-B362-19E220BB9E12}"/>
              </a:ext>
            </a:extLst>
          </p:cNvPr>
          <p:cNvSpPr txBox="1"/>
          <p:nvPr/>
        </p:nvSpPr>
        <p:spPr>
          <a:xfrm>
            <a:off x="7244823" y="10496961"/>
            <a:ext cx="2992434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maximolum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cuptatia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conecto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aliatio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riTem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 dolore,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corere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poressi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metur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offici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solorit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quatiat.Harum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nimagni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hiliquate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aut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modigenist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Itaturio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Occulparias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it-IT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nume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F004946-D3C7-A848-88E1-476A7DE8DF47}"/>
              </a:ext>
            </a:extLst>
          </p:cNvPr>
          <p:cNvSpPr txBox="1"/>
          <p:nvPr/>
        </p:nvSpPr>
        <p:spPr>
          <a:xfrm>
            <a:off x="624944" y="14427200"/>
            <a:ext cx="9581093" cy="53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www.cleanstone.eu</a:t>
            </a:r>
            <a:r>
              <a:rPr lang="it-IT" sz="2800" dirty="0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| #</a:t>
            </a:r>
            <a:r>
              <a:rPr lang="it-IT" sz="2800" dirty="0" err="1">
                <a:solidFill>
                  <a:srgbClr val="94C0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Cleanstoneproject</a:t>
            </a:r>
            <a:endParaRPr lang="it-IT" sz="2800" dirty="0">
              <a:solidFill>
                <a:srgbClr val="94C0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890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896</Words>
  <Application>Microsoft Macintosh PowerPoint</Application>
  <PresentationFormat>Personalizzato</PresentationFormat>
  <Paragraphs>29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Nicola Maioli</dc:creator>
  <cp:lastModifiedBy>Nicola Maioli</cp:lastModifiedBy>
  <cp:revision>5</cp:revision>
  <dcterms:created xsi:type="dcterms:W3CDTF">2020-09-02T07:57:18Z</dcterms:created>
  <dcterms:modified xsi:type="dcterms:W3CDTF">2020-09-04T07:12:20Z</dcterms:modified>
</cp:coreProperties>
</file>