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6" r:id="rId2"/>
    <p:sldId id="263" r:id="rId3"/>
    <p:sldId id="358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688B4011-290B-AA47-90D4-C1EDC39C07A7}">
          <p14:sldIdLst>
            <p14:sldId id="256"/>
            <p14:sldId id="263"/>
            <p14:sldId id="3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15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C11F"/>
    <a:srgbClr val="E6D7C2"/>
    <a:srgbClr val="3AAB47"/>
    <a:srgbClr val="927E70"/>
    <a:srgbClr val="917E70"/>
    <a:srgbClr val="675E50"/>
    <a:srgbClr val="84BF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743" autoAdjust="0"/>
    <p:restoredTop sz="86493"/>
  </p:normalViewPr>
  <p:slideViewPr>
    <p:cSldViewPr snapToObjects="1" showGuides="1">
      <p:cViewPr varScale="1">
        <p:scale>
          <a:sx n="64" d="100"/>
          <a:sy n="64" d="100"/>
        </p:scale>
        <p:origin x="876" y="-78"/>
      </p:cViewPr>
      <p:guideLst>
        <p:guide orient="horz" pos="1620"/>
        <p:guide pos="158"/>
      </p:guideLst>
    </p:cSldViewPr>
  </p:slideViewPr>
  <p:outlineViewPr>
    <p:cViewPr>
      <p:scale>
        <a:sx n="33" d="100"/>
        <a:sy n="33" d="100"/>
      </p:scale>
      <p:origin x="0" y="-112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notesViewPr>
    <p:cSldViewPr snapToObjects="1" showGuides="1">
      <p:cViewPr varScale="1">
        <p:scale>
          <a:sx n="130" d="100"/>
          <a:sy n="130" d="100"/>
        </p:scale>
        <p:origin x="4216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1EDF00FF-D75B-9840-9FF3-3D911C46811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97F34A5-A448-9F4A-9B05-B79A58FEEAC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5707B-5675-EC4D-A73C-8DF93D38A2FD}" type="datetime1">
              <a:rPr lang="it-IT" smtClean="0"/>
              <a:t>18/03/2021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4780B94-5522-5847-9E3A-F166B92D03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F51C9EF-3B89-9E44-8328-03DD5FA6DA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272386-7386-1848-B5B6-18509B6B86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45870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759AF6-E99F-0C4A-B49D-FA431FD57B21}" type="datetime1">
              <a:rPr lang="it-IT" smtClean="0"/>
              <a:t>18/03/2021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8F3F0-4790-034A-A8C0-7F459C6D2FB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05140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\\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28F3F0-4790-034A-A8C0-7F459C6D2FB2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2529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\\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28F3F0-4790-034A-A8C0-7F459C6D2FB2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9443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contenuto 12">
            <a:extLst>
              <a:ext uri="{FF2B5EF4-FFF2-40B4-BE49-F238E27FC236}">
                <a16:creationId xmlns:a16="http://schemas.microsoft.com/office/drawing/2014/main" id="{41FBC918-70A2-6B46-B7CC-6E45BDC99B3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4646" y="1419224"/>
            <a:ext cx="4596219" cy="27367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7" name="Segnaposto immagine 16">
            <a:extLst>
              <a:ext uri="{FF2B5EF4-FFF2-40B4-BE49-F238E27FC236}">
                <a16:creationId xmlns:a16="http://schemas.microsoft.com/office/drawing/2014/main" id="{4B6BAEF9-37F3-524E-824C-3CD84FEB81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35600" y="1419225"/>
            <a:ext cx="3233853" cy="2736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it-IT" dirty="0"/>
          </a:p>
        </p:txBody>
      </p:sp>
      <p:sp>
        <p:nvSpPr>
          <p:cNvPr id="18" name="Titolo 17">
            <a:extLst>
              <a:ext uri="{FF2B5EF4-FFF2-40B4-BE49-F238E27FC236}">
                <a16:creationId xmlns:a16="http://schemas.microsoft.com/office/drawing/2014/main" id="{02B5EF1D-A497-9443-B962-AB6F620F8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754" y="51470"/>
            <a:ext cx="7886700" cy="993775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19" name="Segnaposto piè di pagina 18">
            <a:extLst>
              <a:ext uri="{FF2B5EF4-FFF2-40B4-BE49-F238E27FC236}">
                <a16:creationId xmlns:a16="http://schemas.microsoft.com/office/drawing/2014/main" id="{C62D6027-127D-6942-8B56-9CE0C2ABF3F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sp>
        <p:nvSpPr>
          <p:cNvPr id="20" name="Segnaposto numero diapositiva 19">
            <a:extLst>
              <a:ext uri="{FF2B5EF4-FFF2-40B4-BE49-F238E27FC236}">
                <a16:creationId xmlns:a16="http://schemas.microsoft.com/office/drawing/2014/main" id="{480A0251-0E03-BC41-9FEB-A559F9E3EF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CEF61E3-7C7C-8442-9910-F4F48F9FB7B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132627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42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- 3 immag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contenuto 12">
            <a:extLst>
              <a:ext uri="{FF2B5EF4-FFF2-40B4-BE49-F238E27FC236}">
                <a16:creationId xmlns:a16="http://schemas.microsoft.com/office/drawing/2014/main" id="{41FBC918-70A2-6B46-B7CC-6E45BDC99B3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4546" y="1447800"/>
            <a:ext cx="8194907" cy="9937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7" name="Segnaposto immagine 16">
            <a:extLst>
              <a:ext uri="{FF2B5EF4-FFF2-40B4-BE49-F238E27FC236}">
                <a16:creationId xmlns:a16="http://schemas.microsoft.com/office/drawing/2014/main" id="{4B6BAEF9-37F3-524E-824C-3CD84FEB81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6109" y="2686035"/>
            <a:ext cx="2574653" cy="15525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it-IT" dirty="0"/>
          </a:p>
        </p:txBody>
      </p:sp>
      <p:sp>
        <p:nvSpPr>
          <p:cNvPr id="19" name="Segnaposto piè di pagina 18">
            <a:extLst>
              <a:ext uri="{FF2B5EF4-FFF2-40B4-BE49-F238E27FC236}">
                <a16:creationId xmlns:a16="http://schemas.microsoft.com/office/drawing/2014/main" id="{C62D6027-127D-6942-8B56-9CE0C2ABF3F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sp>
        <p:nvSpPr>
          <p:cNvPr id="20" name="Segnaposto numero diapositiva 19">
            <a:extLst>
              <a:ext uri="{FF2B5EF4-FFF2-40B4-BE49-F238E27FC236}">
                <a16:creationId xmlns:a16="http://schemas.microsoft.com/office/drawing/2014/main" id="{480A0251-0E03-BC41-9FEB-A559F9E3EF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CEF61E3-7C7C-8442-9910-F4F48F9FB7B8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9" name="Segnaposto immagine 16">
            <a:extLst>
              <a:ext uri="{FF2B5EF4-FFF2-40B4-BE49-F238E27FC236}">
                <a16:creationId xmlns:a16="http://schemas.microsoft.com/office/drawing/2014/main" id="{3DBA7386-311F-2545-9976-775FBCB922B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92748" y="2671028"/>
            <a:ext cx="2574653" cy="15525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it-IT" dirty="0"/>
          </a:p>
        </p:txBody>
      </p:sp>
      <p:sp>
        <p:nvSpPr>
          <p:cNvPr id="10" name="Segnaposto immagine 16">
            <a:extLst>
              <a:ext uri="{FF2B5EF4-FFF2-40B4-BE49-F238E27FC236}">
                <a16:creationId xmlns:a16="http://schemas.microsoft.com/office/drawing/2014/main" id="{EC19D7C2-78F7-5448-9BA6-8DAD8A65F4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01035" y="2671027"/>
            <a:ext cx="2574653" cy="15525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it-IT" dirty="0"/>
          </a:p>
        </p:txBody>
      </p:sp>
      <p:sp>
        <p:nvSpPr>
          <p:cNvPr id="11" name="Titolo 17">
            <a:extLst>
              <a:ext uri="{FF2B5EF4-FFF2-40B4-BE49-F238E27FC236}">
                <a16:creationId xmlns:a16="http://schemas.microsoft.com/office/drawing/2014/main" id="{71F9D60E-E5E8-7546-B79A-F402B5DE6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754" y="51470"/>
            <a:ext cx="7886700" cy="993775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8289171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5" userDrawn="1">
          <p15:clr>
            <a:srgbClr val="FBAE40"/>
          </p15:clr>
        </p15:guide>
        <p15:guide id="2" pos="2064" userDrawn="1">
          <p15:clr>
            <a:srgbClr val="FBAE40"/>
          </p15:clr>
        </p15:guide>
        <p15:guide id="3" pos="3833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egnaposto piè di pagina 18">
            <a:extLst>
              <a:ext uri="{FF2B5EF4-FFF2-40B4-BE49-F238E27FC236}">
                <a16:creationId xmlns:a16="http://schemas.microsoft.com/office/drawing/2014/main" id="{C62D6027-127D-6942-8B56-9CE0C2ABF3F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sp>
        <p:nvSpPr>
          <p:cNvPr id="20" name="Segnaposto numero diapositiva 19">
            <a:extLst>
              <a:ext uri="{FF2B5EF4-FFF2-40B4-BE49-F238E27FC236}">
                <a16:creationId xmlns:a16="http://schemas.microsoft.com/office/drawing/2014/main" id="{480A0251-0E03-BC41-9FEB-A559F9E3EF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CEF61E3-7C7C-8442-9910-F4F48F9FB7B8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9E8D9DB-924B-BD43-98F2-D3CFDC393B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8312" y="1419224"/>
            <a:ext cx="8207375" cy="2736701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Titolo 17">
            <a:extLst>
              <a:ext uri="{FF2B5EF4-FFF2-40B4-BE49-F238E27FC236}">
                <a16:creationId xmlns:a16="http://schemas.microsoft.com/office/drawing/2014/main" id="{6FD5A412-1E6B-F842-A737-73929F235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754" y="51470"/>
            <a:ext cx="7886700" cy="993775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448530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5">
          <p15:clr>
            <a:srgbClr val="FBAE40"/>
          </p15:clr>
        </p15:guide>
        <p15:guide id="2" pos="2064">
          <p15:clr>
            <a:srgbClr val="FBAE40"/>
          </p15:clr>
        </p15:guide>
        <p15:guide id="3" pos="383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9857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2E661A7-A0D2-9B49-ACD0-F5FF5B0B95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5065" r="28623"/>
          <a:stretch/>
        </p:blipFill>
        <p:spPr>
          <a:xfrm>
            <a:off x="250825" y="0"/>
            <a:ext cx="8893175" cy="1294477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E918C4-4682-D64A-8606-F5A307AF2FA4}"/>
              </a:ext>
            </a:extLst>
          </p:cNvPr>
          <p:cNvSpPr/>
          <p:nvPr userDrawn="1"/>
        </p:nvSpPr>
        <p:spPr>
          <a:xfrm>
            <a:off x="-36512" y="4703978"/>
            <a:ext cx="5070764" cy="460060"/>
          </a:xfrm>
          <a:prstGeom prst="rect">
            <a:avLst/>
          </a:prstGeom>
          <a:solidFill>
            <a:srgbClr val="917E7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917E70"/>
              </a:solidFill>
            </a:endParaRPr>
          </a:p>
        </p:txBody>
      </p:sp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856A0D8D-6E66-1F4D-B271-CE3F0FF2C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724" y="65807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9E260680-1E97-D546-BADB-7913D4827D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313" y="4809862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FB1C59D9-B738-9143-84B9-911FF978BE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24250" y="4809863"/>
            <a:ext cx="1358900" cy="2746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CEF61E3-7C7C-8442-9910-F4F48F9FB7B8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BC6B7FE-7EE0-40D7-84DA-74AC626AF77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220072" y="4443958"/>
            <a:ext cx="3576445" cy="699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322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9" r:id="rId2"/>
    <p:sldLayoutId id="2147483670" r:id="rId3"/>
    <p:sldLayoutId id="2147483668" r:id="rId4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95" userDrawn="1">
          <p15:clr>
            <a:srgbClr val="F26B43"/>
          </p15:clr>
        </p15:guide>
        <p15:guide id="2" orient="horz" pos="305" userDrawn="1">
          <p15:clr>
            <a:srgbClr val="F26B43"/>
          </p15:clr>
        </p15:guide>
        <p15:guide id="3" pos="5465" userDrawn="1">
          <p15:clr>
            <a:srgbClr val="F26B43"/>
          </p15:clr>
        </p15:guide>
        <p15:guide id="4" orient="horz" pos="89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hyperlink" Target="mailto:m.zaccarini@confartigianatovicenza.i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info@cleanstone.eu" TargetMode="External"/><Relationship Id="rId5" Type="http://schemas.openxmlformats.org/officeDocument/2006/relationships/hyperlink" Target="http://www.cleanstone.eu/" TargetMode="Externa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FCF35887-254D-4AF1-B8F1-13C61E9438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1470"/>
            <a:ext cx="6994751" cy="1368152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0F3AEFE3-B2CD-104F-A047-52787AE0AEE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004"/>
          <a:stretch/>
        </p:blipFill>
        <p:spPr>
          <a:xfrm rot="4011547">
            <a:off x="1075787" y="-1263940"/>
            <a:ext cx="7138259" cy="9543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079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1">
            <a:extLst>
              <a:ext uri="{FF2B5EF4-FFF2-40B4-BE49-F238E27FC236}">
                <a16:creationId xmlns:a16="http://schemas.microsoft.com/office/drawing/2014/main" id="{5F629D1E-06B9-EC4F-B724-17F3D331C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724" y="65807"/>
            <a:ext cx="7886700" cy="993775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10" name="Segnaposto piè di pagina 9">
            <a:extLst>
              <a:ext uri="{FF2B5EF4-FFF2-40B4-BE49-F238E27FC236}">
                <a16:creationId xmlns:a16="http://schemas.microsoft.com/office/drawing/2014/main" id="{E61AC85B-DD22-F541-A507-EFF498AE93C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err="1"/>
              <a:t>Cleanstone</a:t>
            </a:r>
            <a:r>
              <a:rPr lang="it-IT" dirty="0"/>
              <a:t> – 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0608897-89EE-C541-A460-13BA8C6FD79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EF61E3-7C7C-8442-9910-F4F48F9FB7B8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13" name="Segnaposto testo 12">
            <a:extLst>
              <a:ext uri="{FF2B5EF4-FFF2-40B4-BE49-F238E27FC236}">
                <a16:creationId xmlns:a16="http://schemas.microsoft.com/office/drawing/2014/main" id="{C543AA48-1687-7247-9036-86257ACBF71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8312" y="1779662"/>
            <a:ext cx="8207375" cy="2592288"/>
          </a:xfrm>
        </p:spPr>
        <p:txBody>
          <a:bodyPr/>
          <a:lstStyle/>
          <a:p>
            <a:pPr marL="0" indent="0">
              <a:buNone/>
            </a:pP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764748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832A817B-0716-47BC-9FBA-C669C43290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1470"/>
            <a:ext cx="6994751" cy="1368152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0F3AEFE3-B2CD-104F-A047-52787AE0AEE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004"/>
          <a:stretch/>
        </p:blipFill>
        <p:spPr>
          <a:xfrm rot="4011547">
            <a:off x="1075786" y="-1263940"/>
            <a:ext cx="7138259" cy="9543613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C5DBB080-BC74-4148-959E-3C055B62E17A}"/>
              </a:ext>
            </a:extLst>
          </p:cNvPr>
          <p:cNvSpPr txBox="1"/>
          <p:nvPr/>
        </p:nvSpPr>
        <p:spPr>
          <a:xfrm>
            <a:off x="505318" y="1673505"/>
            <a:ext cx="6298930" cy="333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 </a:t>
            </a:r>
            <a:r>
              <a:rPr lang="it-IT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Interreg</a:t>
            </a:r>
            <a:r>
              <a:rPr lang="it-IT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V-A Italia-Austria 2014-2020</a:t>
            </a:r>
            <a:br>
              <a:rPr lang="it-IT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ITAT 1056 – </a:t>
            </a:r>
            <a:r>
              <a:rPr lang="it-IT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Cleanstone</a:t>
            </a:r>
            <a:endParaRPr lang="it-IT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de-DE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www.cleanstone.eu</a:t>
            </a:r>
            <a:r>
              <a:rPr lang="de-DE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de-DE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info@cleanstone.eu</a:t>
            </a:r>
            <a:r>
              <a:rPr lang="de-DE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Cleanstoneproject</a:t>
            </a:r>
            <a:endParaRPr lang="it-IT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Contacts</a:t>
            </a:r>
            <a:r>
              <a:rPr lang="it-IT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(Es.) </a:t>
            </a:r>
            <a:r>
              <a:rPr lang="it-IT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it-IT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Email: </a:t>
            </a:r>
            <a:r>
              <a:rPr lang="it-IT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m.zaccarini@confartigianatovicenza.it</a:t>
            </a:r>
            <a:endParaRPr lang="it-IT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Tel: 0444.168487</a:t>
            </a:r>
          </a:p>
          <a:p>
            <a:endParaRPr lang="it-IT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6644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46</Words>
  <Application>Microsoft Office PowerPoint</Application>
  <PresentationFormat>Presentazione su schermo (16:9)</PresentationFormat>
  <Paragraphs>15</Paragraphs>
  <Slides>3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6" baseType="lpstr">
      <vt:lpstr>Arial</vt:lpstr>
      <vt:lpstr>Calibri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Domenico Lanzilotta</dc:creator>
  <cp:lastModifiedBy>Zaccarini Marialavia</cp:lastModifiedBy>
  <cp:revision>231</cp:revision>
  <dcterms:created xsi:type="dcterms:W3CDTF">2020-05-18T07:10:51Z</dcterms:created>
  <dcterms:modified xsi:type="dcterms:W3CDTF">2021-03-18T13:32:18Z</dcterms:modified>
</cp:coreProperties>
</file>